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7" d="100"/>
          <a:sy n="67" d="100"/>
        </p:scale>
        <p:origin x="1426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Kevin Steve Sathyanath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05/01/2023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1344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Kevin Steve Sathyanath</cp:lastModifiedBy>
  <cp:revision>200</cp:revision>
  <dcterms:created xsi:type="dcterms:W3CDTF">2021-04-29T18:58:34Z</dcterms:created>
  <dcterms:modified xsi:type="dcterms:W3CDTF">2023-01-05T04:58:54Z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